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11F16B-9DF5-3AD4-FDA3-8733C13A9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22E94E-1E84-B655-7588-E81AE9C46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CB39C9-7E55-D6C6-B519-3D0A9C11B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59A913-3BF2-4366-7136-C8BFA288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284539-6FE2-8F95-71A4-26B293581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871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F491CA-1001-B753-C198-520EBD74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B59E14-606B-0DD8-5FF7-1AB7432BA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6586C7-EE11-9B25-A2C0-E38D9583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428AE7-DDC6-28BB-3A49-27E7ACF0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4DA2F0-3B1F-0310-F10F-2A8CB94D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58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7F117D1-199B-F0E5-8F8F-4C72E04DC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60166C1-C6BE-4672-1E6F-8F4A2165A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606AE3-29F7-1340-F863-B085BAE1C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8EBA66-9226-89BC-B5C5-FB8439583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9968A6-22A7-DE75-7073-6898CC909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86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2BFFD2-D02B-2D44-A479-C3DFE8CB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A976FE-AE24-EDFD-2AA0-C122FD626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2C6D4C-A3D5-B661-6AFC-59CB2578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A91F68-966D-C5BA-7D25-75326CD72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B018A7-8635-D8C7-93B8-ADB21F49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0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05313B-17EE-43F1-1AE7-66C9EC77C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6A20E1-57C5-1A83-4FB4-C5CF729DC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0EB04C-6D53-82A9-255B-13F9B2F52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9FC079-D63A-1A65-39C9-FB5933351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B395E9-45A4-04DE-90CB-9BAE512A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40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AD45D2-8063-D5AB-36C2-5728F15C8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C66194-9614-65FA-F0EC-29C453E5B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D433FD-20E9-6AA8-98D7-49A8625BC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7707D2-228B-E9B8-13B5-0A08852B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E6237F-0579-7F77-AD29-EA6BEF433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4DFE94-89C1-45FC-E27E-E9D9148F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23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9317E1-AC91-7A16-442A-841ED78A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AE56C8-BA18-E000-5A77-F1157C50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3BDC4A-8EBD-739E-C149-5F44A3FDB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F1BC6D-F69E-3520-3EAB-99EAB47CE7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37ED2FD-CE7E-B5E7-AB03-DEA8E8ABA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16F3427-4C8B-3287-7FD4-EB0C2CC37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A251C02-FAB4-8D02-263A-994039579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5D6D577-3A94-4C66-E4D7-D4E8A719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76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C250B9-310B-139B-4242-163668C54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A729BF7-BC7C-5C39-5EBF-1CDB8440D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8C0E81-8449-B1B5-C8DD-719EF139A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FABA6C9-39EC-403F-F55C-76C0FD4B6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99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4821C71-6AEB-BA17-0E8B-AA481B533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F8C417B-F5AC-322D-E05E-B370FD1F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82114FD-46E3-B54E-8277-5EA63EE5B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02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2E0D46-D189-914B-1442-FE9F977FE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B739BC-4130-26A8-7C7A-0B80AC9D6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C7DDC5-4CF1-00B0-8BF4-6BA62F1A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6E83DD-85A4-13A4-0E74-5A3703602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1EB9EB-8AEB-F64B-8AF1-115D7321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1B3431-D1BF-28B3-1A68-6F40558D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64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2FAEB5-B937-DAC8-B376-60F44F215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36E94FB-CC1B-E413-380E-C68EEAB9BA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BF8B4D6-C868-E293-FEB6-E848C9B78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F17FB18-760E-9A9D-CA79-E6408EFA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41154B3-A722-F2D0-4477-56777FFAF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498FC8-BF8C-A9FE-44ED-355112C24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55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6F058D2-CF4E-4BBA-E839-878263507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247762-FA39-636B-0A96-43BB9D634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E1A8FB-2915-D8CB-A14E-720777E81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AF18E-A544-4110-B8DE-B2096DF43CC3}" type="datetimeFigureOut">
              <a:rPr lang="it-IT" smtClean="0"/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358814-94B6-2370-B9CE-457A23214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744B79-D1C7-B898-AF7F-0DBB0B54B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4C16B-12A9-4499-9D37-06FEEF4EBF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59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3A73021-07AE-DBE2-6394-9485E36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148" y="639037"/>
            <a:ext cx="6657703" cy="523557"/>
          </a:xfrm>
        </p:spPr>
        <p:txBody>
          <a:bodyPr/>
          <a:lstStyle/>
          <a:p>
            <a:r>
              <a:rPr lang="it-IT" sz="2400" dirty="0">
                <a:latin typeface="EniTabBold" panose="02000503030000020004" pitchFamily="50" charset="0"/>
              </a:rPr>
              <a:t>Prima Immatricolazione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4760B37-0561-940C-B20D-6E31F6E70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331" y="1408359"/>
            <a:ext cx="5850440" cy="457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97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3A73021-07AE-DBE2-6394-9485E36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148" y="639037"/>
            <a:ext cx="6657703" cy="523557"/>
          </a:xfrm>
        </p:spPr>
        <p:txBody>
          <a:bodyPr/>
          <a:lstStyle/>
          <a:p>
            <a:r>
              <a:rPr lang="it-IT" sz="2400" dirty="0">
                <a:latin typeface="EniTabBold" panose="02000503030000020004" pitchFamily="50" charset="0"/>
              </a:rPr>
              <a:t>Prima immatricolazione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533C548-588B-EFE0-271A-FD283A153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180" y="1809524"/>
            <a:ext cx="6201640" cy="323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2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3A73021-07AE-DBE2-6394-9485E36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148" y="639037"/>
            <a:ext cx="6657703" cy="523557"/>
          </a:xfrm>
        </p:spPr>
        <p:txBody>
          <a:bodyPr>
            <a:normAutofit fontScale="90000"/>
          </a:bodyPr>
          <a:lstStyle/>
          <a:p>
            <a:r>
              <a:rPr lang="it-IT" sz="2400" dirty="0">
                <a:latin typeface="EniTabBold" panose="02000503030000020004" pitchFamily="50" charset="0"/>
              </a:rPr>
              <a:t>Prima immatricolazione</a:t>
            </a:r>
            <a:br>
              <a:rPr lang="it-IT" sz="2400" dirty="0">
                <a:latin typeface="EniTabBold" panose="02000503030000020004" pitchFamily="50" charset="0"/>
              </a:rPr>
            </a:br>
            <a:endParaRPr lang="it-IT" sz="2400" dirty="0">
              <a:latin typeface="EniTabBold" panose="02000503030000020004" pitchFamily="50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274CE95-E8F0-0F70-FC2B-3DB0548B0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915" y="1252911"/>
            <a:ext cx="8564170" cy="541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02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3A73021-07AE-DBE2-6394-9485E36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148" y="639037"/>
            <a:ext cx="6657703" cy="523557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EniTabBold" panose="02000503030000020004" pitchFamily="50" charset="0"/>
              </a:rPr>
              <a:t>Prima immatricolazione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E6566A6E-6F48-CD25-F1F0-BCA9EBD9E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011" y="1209044"/>
            <a:ext cx="7059349" cy="530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0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3A73021-07AE-DBE2-6394-9485E36E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148" y="639037"/>
            <a:ext cx="6657703" cy="523557"/>
          </a:xfrm>
        </p:spPr>
        <p:txBody>
          <a:bodyPr/>
          <a:lstStyle/>
          <a:p>
            <a:r>
              <a:rPr lang="it-IT" sz="2400" dirty="0">
                <a:latin typeface="EniTabBold" panose="02000503030000020004" pitchFamily="50" charset="0"/>
              </a:rPr>
              <a:t>Prima immatricolazione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368E83A-CB17-1970-4261-2ED0D2EE06E5}"/>
              </a:ext>
            </a:extLst>
          </p:cNvPr>
          <p:cNvPicPr/>
          <p:nvPr/>
        </p:nvPicPr>
        <p:blipFill rotWithShape="1">
          <a:blip r:embed="rId2"/>
          <a:srcRect l="1693" r="6502"/>
          <a:stretch/>
        </p:blipFill>
        <p:spPr>
          <a:xfrm>
            <a:off x="2905269" y="1758064"/>
            <a:ext cx="6519581" cy="3132499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447742BE-3596-82AA-B5F7-E5AEC06E1D66}"/>
              </a:ext>
            </a:extLst>
          </p:cNvPr>
          <p:cNvSpPr/>
          <p:nvPr/>
        </p:nvSpPr>
        <p:spPr>
          <a:xfrm>
            <a:off x="3055864" y="2568846"/>
            <a:ext cx="1563331" cy="2123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FD5693A-5FE3-EAE0-0247-663B3C97C26F}"/>
              </a:ext>
            </a:extLst>
          </p:cNvPr>
          <p:cNvSpPr/>
          <p:nvPr/>
        </p:nvSpPr>
        <p:spPr>
          <a:xfrm>
            <a:off x="4695886" y="3940769"/>
            <a:ext cx="1280160" cy="153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F0AC34E2-F665-AB23-24D2-960660988AEF}"/>
              </a:ext>
            </a:extLst>
          </p:cNvPr>
          <p:cNvSpPr/>
          <p:nvPr/>
        </p:nvSpPr>
        <p:spPr>
          <a:xfrm>
            <a:off x="6866849" y="3940769"/>
            <a:ext cx="1463040" cy="153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D1A0AB4-BA2A-9CF6-DF70-813338AEF1DD}"/>
              </a:ext>
            </a:extLst>
          </p:cNvPr>
          <p:cNvSpPr txBox="1"/>
          <p:nvPr/>
        </p:nvSpPr>
        <p:spPr>
          <a:xfrm>
            <a:off x="3029317" y="2521145"/>
            <a:ext cx="16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P.IVA associato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18EF802-F92E-0331-D29F-39415126007F}"/>
              </a:ext>
            </a:extLst>
          </p:cNvPr>
          <p:cNvSpPr txBox="1"/>
          <p:nvPr/>
        </p:nvSpPr>
        <p:spPr>
          <a:xfrm>
            <a:off x="4583799" y="3859802"/>
            <a:ext cx="1581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Seleziona dal menù a tendina la Convenzione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DDA1F2F-055D-E20E-5B95-ADAE1CBC6ABA}"/>
              </a:ext>
            </a:extLst>
          </p:cNvPr>
          <p:cNvSpPr txBox="1"/>
          <p:nvPr/>
        </p:nvSpPr>
        <p:spPr>
          <a:xfrm>
            <a:off x="6768350" y="3860755"/>
            <a:ext cx="2052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Inserisci il codice Convenzione </a:t>
            </a:r>
          </a:p>
          <a:p>
            <a:r>
              <a:rPr lang="it-IT" sz="800" dirty="0"/>
              <a:t>alfanumerico</a:t>
            </a:r>
          </a:p>
        </p:txBody>
      </p:sp>
    </p:spTree>
    <p:extLst>
      <p:ext uri="{BB962C8B-B14F-4D97-AF65-F5344CB8AC3E}">
        <p14:creationId xmlns:p14="http://schemas.microsoft.com/office/powerpoint/2010/main" val="42554016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EniTabBold</vt:lpstr>
      <vt:lpstr>Tema di Office</vt:lpstr>
      <vt:lpstr>Prima Immatricolazione</vt:lpstr>
      <vt:lpstr>Prima immatricolazione</vt:lpstr>
      <vt:lpstr>Prima immatricolazione </vt:lpstr>
      <vt:lpstr>Prima immatricolazione</vt:lpstr>
      <vt:lpstr>Prima immatricolazione</vt:lpstr>
    </vt:vector>
  </TitlesOfParts>
  <Company>Eni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 Immatricolazione</dc:title>
  <dc:creator>Giulia Balbo</dc:creator>
  <cp:lastModifiedBy>Silvia Leddomado</cp:lastModifiedBy>
  <cp:revision>2</cp:revision>
  <dcterms:created xsi:type="dcterms:W3CDTF">2025-01-17T07:54:11Z</dcterms:created>
  <dcterms:modified xsi:type="dcterms:W3CDTF">2025-03-21T11:27:58Z</dcterms:modified>
</cp:coreProperties>
</file>